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8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0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217" y="1725864"/>
            <a:ext cx="7598400" cy="2895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2404" y="1400347"/>
            <a:ext cx="5680708" cy="16609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6212" y="4326574"/>
            <a:ext cx="2465696" cy="11609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3494" y="3413129"/>
            <a:ext cx="3113314" cy="7079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935" y="2471691"/>
            <a:ext cx="17531843" cy="6201890"/>
            <a:chOff x="376935" y="2471691"/>
            <a:chExt cx="17531843" cy="62018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935" y="2471691"/>
              <a:ext cx="17531843" cy="62018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942" y="-244966"/>
            <a:ext cx="1801063" cy="22967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5564" y="636788"/>
            <a:ext cx="2330830" cy="8342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07343" y="9328505"/>
            <a:ext cx="4555620" cy="1046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8303" y="2378390"/>
            <a:ext cx="8654555" cy="6730224"/>
            <a:chOff x="488303" y="2378390"/>
            <a:chExt cx="8654555" cy="67302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303" y="2378390"/>
              <a:ext cx="8654555" cy="6730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0706" y="2224059"/>
            <a:ext cx="8415801" cy="7038886"/>
            <a:chOff x="9440706" y="2224059"/>
            <a:chExt cx="8415801" cy="70388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0706" y="2224059"/>
              <a:ext cx="8415801" cy="70388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942" y="-244966"/>
            <a:ext cx="1801063" cy="22967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5564" y="636788"/>
            <a:ext cx="4406211" cy="8342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2657" y="9122362"/>
            <a:ext cx="5361334" cy="10468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63028" y="9122362"/>
            <a:ext cx="4660401" cy="10468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52549" y="450136"/>
            <a:ext cx="8579197" cy="4613865"/>
            <a:chOff x="9452549" y="450136"/>
            <a:chExt cx="8579197" cy="46138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2549" y="450136"/>
              <a:ext cx="8579197" cy="46138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16002" y="2610072"/>
            <a:ext cx="7054837" cy="19110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1719" y="768208"/>
            <a:ext cx="2433208" cy="30811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942" y="-244966"/>
            <a:ext cx="1801063" cy="2296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5564" y="584902"/>
            <a:ext cx="1475153" cy="860534"/>
          </a:xfrm>
          <a:prstGeom prst="rect">
            <a:avLst/>
          </a:prstGeom>
        </p:spPr>
      </p:pic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6400" y="2051830"/>
            <a:ext cx="14020800" cy="788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520155"/>
            <a:chOff x="0" y="0"/>
            <a:chExt cx="18285714" cy="15201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5201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9497" y="1842086"/>
            <a:ext cx="12442002" cy="8030747"/>
            <a:chOff x="3449497" y="1842086"/>
            <a:chExt cx="12442002" cy="8030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9497" y="1842086"/>
              <a:ext cx="12442002" cy="80307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942" y="-244966"/>
            <a:ext cx="1801063" cy="22967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5564" y="556331"/>
            <a:ext cx="981496" cy="9462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25708" y="-572394"/>
            <a:ext cx="20937130" cy="11430502"/>
            <a:chOff x="-1325708" y="-572394"/>
            <a:chExt cx="20937130" cy="11430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25708" y="-572394"/>
              <a:ext cx="20937130" cy="114305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217" y="1725864"/>
            <a:ext cx="7598400" cy="28951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2404" y="1400347"/>
            <a:ext cx="5680708" cy="16609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2163" y="4104762"/>
            <a:ext cx="15343590" cy="48380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46994" y="6934924"/>
            <a:ext cx="3113314" cy="7079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B5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59295" y="0"/>
            <a:ext cx="13153806" cy="10285714"/>
            <a:chOff x="5359295" y="0"/>
            <a:chExt cx="131538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9295" y="0"/>
              <a:ext cx="1315380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98075" y="3570805"/>
            <a:ext cx="6220533" cy="19602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44217" y="1946300"/>
            <a:ext cx="95238" cy="6190642"/>
            <a:chOff x="2744217" y="1946300"/>
            <a:chExt cx="95238" cy="6190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744217" y="1946300"/>
              <a:ext cx="95238" cy="6190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2203" y="5496336"/>
            <a:ext cx="1496629" cy="7885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059" y="6310049"/>
            <a:ext cx="2538060" cy="5914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5393" y="5505863"/>
            <a:ext cx="694096" cy="786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2203" y="7144469"/>
            <a:ext cx="1426391" cy="7885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5068" y="7652087"/>
            <a:ext cx="1438755" cy="5914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5068" y="7996268"/>
            <a:ext cx="1783841" cy="5914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393" y="7153990"/>
            <a:ext cx="694096" cy="786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2203" y="8487831"/>
            <a:ext cx="2511191" cy="7885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5068" y="8995449"/>
            <a:ext cx="1239879" cy="5914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5068" y="9339640"/>
            <a:ext cx="805069" cy="5914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1984" y="8390697"/>
            <a:ext cx="719429" cy="9196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5059" y="5942040"/>
            <a:ext cx="2736936" cy="5914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5059" y="6684326"/>
            <a:ext cx="1740317" cy="5914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95238" y="2971429"/>
            <a:ext cx="7618397" cy="4285714"/>
            <a:chOff x="10495238" y="2971429"/>
            <a:chExt cx="7618397" cy="4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5238" y="2971429"/>
              <a:ext cx="7618397" cy="4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62991" y="4906596"/>
            <a:ext cx="3497360" cy="18949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48708" y="3065476"/>
            <a:ext cx="2366541" cy="30511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0494" y="2136704"/>
            <a:ext cx="4795430" cy="4299723"/>
            <a:chOff x="6970494" y="2136704"/>
            <a:chExt cx="4795430" cy="42997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0494" y="2136704"/>
              <a:ext cx="4795430" cy="42997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4496" y="2007931"/>
            <a:ext cx="6171429" cy="4900425"/>
            <a:chOff x="334496" y="2007931"/>
            <a:chExt cx="6171429" cy="49004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496" y="2007931"/>
              <a:ext cx="6171429" cy="49004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45409" y="2365603"/>
            <a:ext cx="5036224" cy="7428430"/>
            <a:chOff x="13045409" y="2365603"/>
            <a:chExt cx="5036224" cy="74284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5409" y="2365603"/>
              <a:ext cx="5036224" cy="74284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42" y="-244966"/>
            <a:ext cx="1791539" cy="22967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5564" y="636788"/>
            <a:ext cx="1545143" cy="8342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65079" y="6366275"/>
            <a:ext cx="9684412" cy="3784901"/>
            <a:chOff x="3565079" y="6366275"/>
            <a:chExt cx="9684412" cy="37849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31678" y="6685507"/>
              <a:ext cx="8752381" cy="3465668"/>
              <a:chOff x="4031678" y="6685507"/>
              <a:chExt cx="8752381" cy="346566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031678" y="6685507"/>
                <a:ext cx="8722435" cy="3465668"/>
                <a:chOff x="4031678" y="6685507"/>
                <a:chExt cx="8722435" cy="346566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031678" y="6685507"/>
                  <a:ext cx="8722435" cy="34656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031678" y="7016574"/>
                <a:ext cx="8750174" cy="3072283"/>
                <a:chOff x="4031678" y="7016574"/>
                <a:chExt cx="8750174" cy="3072283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031678" y="7016574"/>
                  <a:ext cx="8750174" cy="307228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6519" y="5994676"/>
              <a:ext cx="11625774" cy="1523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4496" y="9436890"/>
            <a:ext cx="3541728" cy="714286"/>
            <a:chOff x="334496" y="9436890"/>
            <a:chExt cx="3541728" cy="7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8305" y="9360700"/>
              <a:ext cx="3700095" cy="101904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353" y="9196014"/>
              <a:ext cx="3757410" cy="9035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5409" y="2365603"/>
            <a:ext cx="5036224" cy="7428430"/>
            <a:chOff x="13045409" y="2365603"/>
            <a:chExt cx="5036224" cy="74284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5409" y="2365603"/>
              <a:ext cx="5036224" cy="74284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0494" y="2136704"/>
            <a:ext cx="4795430" cy="4299723"/>
            <a:chOff x="6970494" y="2136704"/>
            <a:chExt cx="4795430" cy="42997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0494" y="2136704"/>
              <a:ext cx="4795430" cy="42997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942" y="-244966"/>
            <a:ext cx="1791539" cy="22967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5564" y="631093"/>
            <a:ext cx="1545162" cy="8391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3174" y="9318779"/>
            <a:ext cx="3700095" cy="10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222" y="9154093"/>
            <a:ext cx="3757410" cy="9035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4496" y="2007931"/>
            <a:ext cx="6171429" cy="4900425"/>
            <a:chOff x="334496" y="2007931"/>
            <a:chExt cx="6171429" cy="49004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496" y="2007931"/>
              <a:ext cx="6171429" cy="4900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65079" y="6366275"/>
            <a:ext cx="9684412" cy="3784901"/>
            <a:chOff x="3565079" y="6366275"/>
            <a:chExt cx="9684412" cy="37849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31678" y="6685507"/>
              <a:ext cx="8752381" cy="3465668"/>
              <a:chOff x="4031678" y="6685507"/>
              <a:chExt cx="8752381" cy="346566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031678" y="6685507"/>
                <a:ext cx="8722435" cy="3465668"/>
                <a:chOff x="4031678" y="6685507"/>
                <a:chExt cx="8722435" cy="34656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031678" y="6685507"/>
                  <a:ext cx="8722435" cy="34656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031678" y="7016574"/>
                <a:ext cx="8750174" cy="3072283"/>
                <a:chOff x="4031678" y="7016574"/>
                <a:chExt cx="8750174" cy="307228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031678" y="7016574"/>
                  <a:ext cx="8750174" cy="307228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6519" y="5994676"/>
              <a:ext cx="11625774" cy="1523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325708" y="-572394"/>
            <a:ext cx="20937130" cy="11430502"/>
            <a:chOff x="-1325708" y="-572394"/>
            <a:chExt cx="20937130" cy="114305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325708" y="-572394"/>
              <a:ext cx="20937130" cy="114305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26442" y="4920429"/>
            <a:ext cx="2941767" cy="1987928"/>
            <a:chOff x="6426442" y="4920429"/>
            <a:chExt cx="2941767" cy="19879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26442" y="4920429"/>
              <a:ext cx="2941767" cy="198792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3050" y="4032659"/>
            <a:ext cx="7340328" cy="11006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7143" y="2430252"/>
            <a:ext cx="6907718" cy="6072471"/>
            <a:chOff x="10057143" y="2430252"/>
            <a:chExt cx="6907718" cy="60724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143" y="2430252"/>
              <a:ext cx="6907718" cy="60724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942" y="-244966"/>
            <a:ext cx="1791539" cy="22967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5564" y="636788"/>
            <a:ext cx="1545143" cy="8342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44259" y="2715966"/>
            <a:ext cx="5186742" cy="5449537"/>
            <a:chOff x="2144259" y="2715966"/>
            <a:chExt cx="5186742" cy="54495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4259" y="2715966"/>
              <a:ext cx="5186742" cy="5449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36025" y="5819590"/>
            <a:ext cx="6099379" cy="4199457"/>
            <a:chOff x="6036025" y="5819590"/>
            <a:chExt cx="6099379" cy="41994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6025" y="5819590"/>
              <a:ext cx="6099379" cy="4199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942" y="-244966"/>
            <a:ext cx="1791539" cy="22967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6040" y="627940"/>
            <a:ext cx="2164658" cy="849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39898" y="3115172"/>
            <a:ext cx="4463422" cy="3885317"/>
            <a:chOff x="7039898" y="3115172"/>
            <a:chExt cx="4463422" cy="38853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9898" y="3115172"/>
              <a:ext cx="4463422" cy="38853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2462" y="3115172"/>
            <a:ext cx="3778061" cy="3721709"/>
            <a:chOff x="1562462" y="3115172"/>
            <a:chExt cx="3778061" cy="37217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2462" y="3115172"/>
              <a:ext cx="3778061" cy="37217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88398" y="3115172"/>
            <a:ext cx="4463422" cy="3885317"/>
            <a:chOff x="12288398" y="3115172"/>
            <a:chExt cx="4463422" cy="38853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88398" y="3115172"/>
              <a:ext cx="4463422" cy="388531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9634" y="7169783"/>
            <a:ext cx="2779887" cy="8495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9373" y="8072754"/>
            <a:ext cx="4328203" cy="9571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01482" y="7169784"/>
            <a:ext cx="4095992" cy="8495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17609" y="8072754"/>
            <a:ext cx="3825308" cy="9571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56497" y="7169783"/>
            <a:ext cx="3158096" cy="8495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47525" y="8072754"/>
            <a:ext cx="4361460" cy="9571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8138" y="5595772"/>
            <a:ext cx="8248528" cy="4324462"/>
            <a:chOff x="418138" y="5595772"/>
            <a:chExt cx="8248528" cy="432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138" y="5595772"/>
              <a:ext cx="8248528" cy="432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7175" y="7817265"/>
            <a:ext cx="3468618" cy="19110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654" y="5966938"/>
            <a:ext cx="2433208" cy="30811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942" y="-244966"/>
            <a:ext cx="1801063" cy="22967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5088" y="654607"/>
            <a:ext cx="1761505" cy="788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4272" y="2375000"/>
            <a:ext cx="6867155" cy="3354762"/>
            <a:chOff x="954272" y="2375000"/>
            <a:chExt cx="6867155" cy="335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272" y="2375000"/>
              <a:ext cx="6867155" cy="335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63556" y="2387698"/>
            <a:ext cx="4646642" cy="3354762"/>
            <a:chOff x="8063556" y="2387698"/>
            <a:chExt cx="4646642" cy="3354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3556" y="2387698"/>
              <a:ext cx="4646642" cy="335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8794" y="5955952"/>
            <a:ext cx="8772649" cy="3354762"/>
            <a:chOff x="8558794" y="5955952"/>
            <a:chExt cx="8772649" cy="335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8794" y="5955952"/>
              <a:ext cx="8772649" cy="335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77392" y="2375000"/>
            <a:ext cx="4254050" cy="3354762"/>
            <a:chOff x="13077392" y="2375000"/>
            <a:chExt cx="4254050" cy="335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77392" y="2375000"/>
              <a:ext cx="4254050" cy="335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4272" y="5955952"/>
            <a:ext cx="7324297" cy="3354762"/>
            <a:chOff x="954272" y="5955952"/>
            <a:chExt cx="7324297" cy="335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272" y="5955952"/>
              <a:ext cx="7324297" cy="33547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57416" y="5288507"/>
            <a:ext cx="2018878" cy="6857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50898" y="2298811"/>
            <a:ext cx="1659716" cy="6603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92011" y="8866278"/>
            <a:ext cx="1955183" cy="6857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63554" y="5867069"/>
            <a:ext cx="2112326" cy="6857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03668" y="2055636"/>
            <a:ext cx="4341234" cy="4247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523811" y="5285326"/>
            <a:ext cx="2006373" cy="6857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2023-11-24T10:43:40Z</dcterms:created>
  <dcterms:modified xsi:type="dcterms:W3CDTF">2023-11-24T01:44:36Z</dcterms:modified>
</cp:coreProperties>
</file>